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11706" cy="68849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0"/>
            <a:ext cx="12133262" cy="58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8" y="184414"/>
            <a:ext cx="1059287" cy="9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53" y="210113"/>
            <a:ext cx="999711" cy="98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45" y="406779"/>
            <a:ext cx="2879908" cy="110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0" y="29192"/>
            <a:ext cx="12191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100" dirty="0" smtClean="0">
                <a:latin typeface="IranNastaliq" pitchFamily="18" charset="0"/>
                <a:cs typeface="IranNastaliq" pitchFamily="18" charset="0"/>
              </a:rPr>
              <a:t>بسمه</a:t>
            </a:r>
            <a:r>
              <a:rPr lang="fa-IR" sz="2100" baseline="0" dirty="0" smtClean="0">
                <a:latin typeface="IranNastaliq" pitchFamily="18" charset="0"/>
                <a:cs typeface="IranNastaliq" pitchFamily="18" charset="0"/>
              </a:rPr>
              <a:t> تعالی</a:t>
            </a:r>
            <a:endParaRPr lang="en-US" sz="2100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0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8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83666" y="716280"/>
            <a:ext cx="8886858" cy="1152128"/>
          </a:xfrm>
        </p:spPr>
        <p:txBody>
          <a:bodyPr/>
          <a:lstStyle>
            <a:lvl1pPr rtl="1">
              <a:defRPr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12192000" cy="6884988"/>
            <a:chOff x="0" y="0"/>
            <a:chExt cx="12192000" cy="6884988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68849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228600"/>
              <a:ext cx="11811000" cy="662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1000"/>
              </a:schemeClr>
            </a:solidFill>
            <a:ln>
              <a:noFill/>
            </a:ln>
            <a:extLst/>
          </p:spPr>
        </p:pic>
        <p:pic>
          <p:nvPicPr>
            <p:cNvPr id="11" name="Picture 10"/>
            <p:cNvPicPr/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7" y="99070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4923" y="121920"/>
              <a:ext cx="640080" cy="617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562" y="6010"/>
              <a:ext cx="1428696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1094704" y="2356087"/>
            <a:ext cx="9903854" cy="4263654"/>
          </a:xfrm>
        </p:spPr>
        <p:txBody>
          <a:bodyPr/>
          <a:lstStyle>
            <a:lvl1pPr algn="r" rtl="1">
              <a:defRPr sz="3600">
                <a:cs typeface="B Nazanin" panose="00000400000000000000" pitchFamily="2" charset="-78"/>
              </a:defRPr>
            </a:lvl1pPr>
            <a:lvl2pPr algn="r" rtl="1">
              <a:defRPr sz="3200">
                <a:cs typeface="B Nazanin" panose="00000400000000000000" pitchFamily="2" charset="-78"/>
              </a:defRPr>
            </a:lvl2pPr>
            <a:lvl3pPr algn="r" rtl="1">
              <a:defRPr sz="2800">
                <a:cs typeface="B Nazanin" panose="00000400000000000000" pitchFamily="2" charset="-78"/>
              </a:defRPr>
            </a:lvl3pPr>
            <a:lvl4pPr algn="r" rtl="1">
              <a:defRPr sz="2400">
                <a:cs typeface="B Nazanin" panose="00000400000000000000" pitchFamily="2" charset="-78"/>
              </a:defRPr>
            </a:lvl4pPr>
            <a:lvl5pPr algn="r" rtl="1">
              <a:defRPr sz="2000"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09190" y="6429442"/>
            <a:ext cx="49477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7334492C-4593-42E9-BB6E-DCB266A0CD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0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3CF4-601A-41B3-88EF-10C633D99EA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92C-4593-42E9-BB6E-DCB266A0C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fld id="{75693CF4-601A-41B3-88EF-10C633D99EAA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fld id="{7334492C-4593-42E9-BB6E-DCB266A0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Nazani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847702"/>
            <a:ext cx="9144000" cy="1724297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عنوان مقاله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4689566"/>
            <a:ext cx="9144000" cy="842554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نام نویسندگان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نام موسسه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1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Nazanin</vt:lpstr>
      <vt:lpstr>Calibri</vt:lpstr>
      <vt:lpstr>Calibri Light</vt:lpstr>
      <vt:lpstr>IranNastaliq</vt:lpstr>
      <vt:lpstr>Office Theme</vt:lpstr>
      <vt:lpstr>عنوان مقاله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Chahardowli</dc:creator>
  <cp:lastModifiedBy>MRT</cp:lastModifiedBy>
  <cp:revision>8</cp:revision>
  <dcterms:created xsi:type="dcterms:W3CDTF">2016-11-03T18:42:27Z</dcterms:created>
  <dcterms:modified xsi:type="dcterms:W3CDTF">2016-11-04T08:37:31Z</dcterms:modified>
</cp:coreProperties>
</file>