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"/>
  </p:notesMasterIdLst>
  <p:sldIdLst>
    <p:sldId id="256" r:id="rId2"/>
  </p:sldIdLst>
  <p:sldSz cx="25603200" cy="36576000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1pPr>
    <a:lvl2pPr marL="464397" algn="ctr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2pPr>
    <a:lvl3pPr marL="928796" algn="ctr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3pPr>
    <a:lvl4pPr marL="1393193" algn="ctr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4pPr>
    <a:lvl5pPr marL="1857590" algn="ctr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5pPr>
    <a:lvl6pPr marL="2321988" algn="l" defTabSz="928796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6pPr>
    <a:lvl7pPr marL="2786385" algn="l" defTabSz="928796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7pPr>
    <a:lvl8pPr marL="3250783" algn="l" defTabSz="928796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8pPr>
    <a:lvl9pPr marL="3715181" algn="l" defTabSz="928796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4">
          <p15:clr>
            <a:srgbClr val="A4A3A4"/>
          </p15:clr>
        </p15:guide>
        <p15:guide id="2" orient="horz" pos="22440">
          <p15:clr>
            <a:srgbClr val="A4A3A4"/>
          </p15:clr>
        </p15:guide>
        <p15:guide id="3" orient="horz" pos="1581">
          <p15:clr>
            <a:srgbClr val="A4A3A4"/>
          </p15:clr>
        </p15:guide>
        <p15:guide id="4" pos="157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64"/>
    <a:srgbClr val="FFFFFF"/>
    <a:srgbClr val="000000"/>
    <a:srgbClr val="A7C4FF"/>
    <a:srgbClr val="0046D2"/>
    <a:srgbClr val="C0C0C0"/>
    <a:srgbClr val="FF0000"/>
    <a:srgbClr val="698ED9"/>
    <a:srgbClr val="003064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9" autoAdjust="0"/>
    <p:restoredTop sz="95932" autoAdjust="0"/>
  </p:normalViewPr>
  <p:slideViewPr>
    <p:cSldViewPr snapToGrid="0">
      <p:cViewPr>
        <p:scale>
          <a:sx n="46" d="100"/>
          <a:sy n="46" d="100"/>
        </p:scale>
        <p:origin x="648" y="-18"/>
      </p:cViewPr>
      <p:guideLst>
        <p:guide orient="horz" pos="5374"/>
        <p:guide orient="horz" pos="22440"/>
        <p:guide orient="horz" pos="1581"/>
        <p:guide pos="157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6300" y="692150"/>
            <a:ext cx="24241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7EDDF8-D6D9-463B-9936-2A07CC8CE5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01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439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287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319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575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321988" algn="l" defTabSz="9287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86385" algn="l" defTabSz="9287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50783" algn="l" defTabSz="9287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15181" algn="l" defTabSz="9287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32624E-CB7C-4D3E-9A9F-1A6CE9425EAE}" type="slidenum">
              <a:rPr lang="ar-SA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6300" y="692150"/>
            <a:ext cx="2424113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493520" y="7315200"/>
            <a:ext cx="21984614" cy="9753600"/>
          </a:xfrm>
          <a:ln>
            <a:noFill/>
          </a:ln>
        </p:spPr>
        <p:txBody>
          <a:bodyPr vert="horz" tIns="0" rIns="7105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1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493521" y="17218859"/>
            <a:ext cx="21993149" cy="9347200"/>
          </a:xfrm>
        </p:spPr>
        <p:txBody>
          <a:bodyPr lIns="0" rIns="71053"/>
          <a:lstStyle>
            <a:lvl1pPr marL="0" marR="177633" indent="0" algn="r">
              <a:buNone/>
              <a:defRPr>
                <a:solidFill>
                  <a:schemeClr val="tx1"/>
                </a:solidFill>
              </a:defRPr>
            </a:lvl1pPr>
            <a:lvl2pPr marL="1776335" indent="0" algn="ctr">
              <a:buNone/>
            </a:lvl2pPr>
            <a:lvl3pPr marL="3552669" indent="0" algn="ctr">
              <a:buNone/>
            </a:lvl3pPr>
            <a:lvl4pPr marL="5329003" indent="0" algn="ctr">
              <a:buNone/>
            </a:lvl4pPr>
            <a:lvl5pPr marL="7105338" indent="0" algn="ctr">
              <a:buNone/>
            </a:lvl5pPr>
            <a:lvl6pPr marL="8881672" indent="0" algn="ctr">
              <a:buNone/>
            </a:lvl6pPr>
            <a:lvl7pPr marL="10658007" indent="0" algn="ctr">
              <a:buNone/>
            </a:lvl7pPr>
            <a:lvl8pPr marL="12434342" indent="0" algn="ctr">
              <a:buNone/>
            </a:lvl8pPr>
            <a:lvl9pPr marL="1421067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562320" y="4876809"/>
            <a:ext cx="5760719" cy="2779606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0161" y="4876809"/>
            <a:ext cx="16855440" cy="2779606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987" y="7022592"/>
            <a:ext cx="21762720" cy="726643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1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87" y="14424875"/>
            <a:ext cx="21762720" cy="8051797"/>
          </a:xfrm>
        </p:spPr>
        <p:txBody>
          <a:bodyPr lIns="177633" rIns="177633" anchor="t"/>
          <a:lstStyle>
            <a:lvl1pPr marL="0" indent="0">
              <a:buNone/>
              <a:defRPr sz="8500">
                <a:solidFill>
                  <a:schemeClr val="tx1"/>
                </a:solidFill>
              </a:defRPr>
            </a:lvl1pPr>
            <a:lvl2pPr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2" y="3755137"/>
            <a:ext cx="23042880" cy="6096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59" y="10240454"/>
            <a:ext cx="11308081" cy="23652480"/>
          </a:xfrm>
        </p:spPr>
        <p:txBody>
          <a:bodyPr/>
          <a:lstStyle>
            <a:lvl1pPr>
              <a:defRPr sz="101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14961" y="10240454"/>
            <a:ext cx="11308081" cy="23652480"/>
          </a:xfrm>
        </p:spPr>
        <p:txBody>
          <a:bodyPr/>
          <a:lstStyle>
            <a:lvl1pPr>
              <a:defRPr sz="101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2" y="3755137"/>
            <a:ext cx="23042880" cy="6096000"/>
          </a:xfrm>
        </p:spPr>
        <p:txBody>
          <a:bodyPr tIns="177633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2" y="9894656"/>
            <a:ext cx="11312526" cy="3516544"/>
          </a:xfrm>
        </p:spPr>
        <p:txBody>
          <a:bodyPr lIns="177633" tIns="0" rIns="177633" bIns="0" anchor="ctr">
            <a:noAutofit/>
          </a:bodyPr>
          <a:lstStyle>
            <a:lvl1pPr marL="0" indent="0">
              <a:buNone/>
              <a:defRPr sz="9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7800" b="1"/>
            </a:lvl2pPr>
            <a:lvl3pPr>
              <a:buNone/>
              <a:defRPr sz="7000" b="1"/>
            </a:lvl3pPr>
            <a:lvl4pPr>
              <a:buNone/>
              <a:defRPr sz="6200" b="1"/>
            </a:lvl4pPr>
            <a:lvl5pPr>
              <a:buNone/>
              <a:defRPr sz="6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006072" y="9918706"/>
            <a:ext cx="11316971" cy="3492497"/>
          </a:xfrm>
        </p:spPr>
        <p:txBody>
          <a:bodyPr lIns="177633" tIns="0" rIns="177633" bIns="0" anchor="ctr"/>
          <a:lstStyle>
            <a:lvl1pPr marL="0" indent="0">
              <a:buNone/>
              <a:defRPr sz="9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7800" b="1"/>
            </a:lvl2pPr>
            <a:lvl3pPr>
              <a:buNone/>
              <a:defRPr sz="7000" b="1"/>
            </a:lvl3pPr>
            <a:lvl4pPr>
              <a:buNone/>
              <a:defRPr sz="6200" b="1"/>
            </a:lvl4pPr>
            <a:lvl5pPr>
              <a:buNone/>
              <a:defRPr sz="6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80162" y="13411200"/>
            <a:ext cx="11312526" cy="20510507"/>
          </a:xfrm>
        </p:spPr>
        <p:txBody>
          <a:bodyPr tIns="0"/>
          <a:lstStyle>
            <a:lvl1pPr>
              <a:defRPr sz="85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006072" y="13411200"/>
            <a:ext cx="11316971" cy="20510507"/>
          </a:xfrm>
        </p:spPr>
        <p:txBody>
          <a:bodyPr tIns="0"/>
          <a:lstStyle>
            <a:lvl1pPr>
              <a:defRPr sz="85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59" y="3755137"/>
            <a:ext cx="23256240" cy="6096000"/>
          </a:xfrm>
        </p:spPr>
        <p:txBody>
          <a:bodyPr vert="horz" tIns="17763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9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1" y="2743210"/>
            <a:ext cx="7680960" cy="61976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0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20241" y="8940800"/>
            <a:ext cx="7680960" cy="24384000"/>
          </a:xfrm>
        </p:spPr>
        <p:txBody>
          <a:bodyPr lIns="71053" rIns="71053"/>
          <a:lstStyle>
            <a:lvl1pPr marL="0" indent="0" algn="l">
              <a:buNone/>
              <a:defRPr sz="5500"/>
            </a:lvl1pPr>
            <a:lvl2pPr indent="0" algn="l">
              <a:buNone/>
              <a:defRPr sz="4700"/>
            </a:lvl2pPr>
            <a:lvl3pPr indent="0" algn="l">
              <a:buNone/>
              <a:defRPr sz="3900"/>
            </a:lvl3pPr>
            <a:lvl4pPr indent="0" algn="l">
              <a:buNone/>
              <a:defRPr sz="3500"/>
            </a:lvl4pPr>
            <a:lvl5pPr indent="0" algn="l">
              <a:buNone/>
              <a:defRPr sz="35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010141" y="8940800"/>
            <a:ext cx="14312900" cy="24384000"/>
          </a:xfrm>
        </p:spPr>
        <p:txBody>
          <a:bodyPr tIns="0"/>
          <a:lstStyle>
            <a:lvl1pPr>
              <a:defRPr sz="10900"/>
            </a:lvl1pPr>
            <a:lvl2pPr>
              <a:defRPr sz="10100"/>
            </a:lvl2pPr>
            <a:lvl3pPr>
              <a:defRPr sz="9300"/>
            </a:lvl3pPr>
            <a:lvl4pPr>
              <a:defRPr sz="7800"/>
            </a:lvl4pPr>
            <a:lvl5pPr>
              <a:defRPr sz="7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8864109" y="5909744"/>
            <a:ext cx="14721840" cy="219456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5267" tIns="177633" rIns="355267" bIns="17763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2411576" y="28585436"/>
            <a:ext cx="435254" cy="829057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5267" tIns="177633" rIns="355267" bIns="17763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1" y="6277315"/>
            <a:ext cx="6195975" cy="8440645"/>
          </a:xfrm>
        </p:spPr>
        <p:txBody>
          <a:bodyPr vert="horz" lIns="177633" tIns="177633" rIns="177633" bIns="177633" anchor="b"/>
          <a:lstStyle>
            <a:lvl1pPr algn="l">
              <a:buNone/>
              <a:defRPr sz="78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6880" y="15086854"/>
            <a:ext cx="6187440" cy="11623040"/>
          </a:xfrm>
        </p:spPr>
        <p:txBody>
          <a:bodyPr lIns="248686" rIns="177633" bIns="177633" anchor="t"/>
          <a:lstStyle>
            <a:lvl1pPr marL="0" indent="0" algn="l">
              <a:spcBef>
                <a:spcPts val="971"/>
              </a:spcBef>
              <a:buFontTx/>
              <a:buNone/>
              <a:defRPr sz="5100"/>
            </a:lvl1pPr>
            <a:lvl2pPr>
              <a:defRPr sz="47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616160" y="33900537"/>
            <a:ext cx="1706880" cy="1947334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9760221" y="6397424"/>
            <a:ext cx="12929616" cy="209702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25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26670" y="31021867"/>
            <a:ext cx="25656541" cy="55541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5267" tIns="177633" rIns="355267" bIns="17763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2268200" y="33172403"/>
            <a:ext cx="13335000" cy="340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5267" tIns="177633" rIns="355267" bIns="17763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26670" y="-38101"/>
            <a:ext cx="25656541" cy="55541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5267" tIns="177633" rIns="355267" bIns="17763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268200" y="-38098"/>
            <a:ext cx="13335000" cy="340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5267" tIns="177633" rIns="355267" bIns="17763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280162" y="3755137"/>
            <a:ext cx="23042880" cy="6096000"/>
          </a:xfrm>
          <a:prstGeom prst="rect">
            <a:avLst/>
          </a:prstGeom>
        </p:spPr>
        <p:txBody>
          <a:bodyPr vert="horz" lIns="0" tIns="177633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280162" y="10322560"/>
            <a:ext cx="23042880" cy="23408640"/>
          </a:xfrm>
          <a:prstGeom prst="rect">
            <a:avLst/>
          </a:prstGeom>
        </p:spPr>
        <p:txBody>
          <a:bodyPr vert="horz" lIns="355267" tIns="177633" rIns="355267" bIns="17763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80162" y="33900537"/>
            <a:ext cx="5974080" cy="19473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4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10/30/2016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7467601" y="33900537"/>
            <a:ext cx="9387840" cy="19473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4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2189441" y="33900537"/>
            <a:ext cx="2133601" cy="19473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4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53248" y="1079511"/>
            <a:ext cx="25705534" cy="346252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19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065801" indent="-1065801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486868" indent="-9592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3552669" indent="-9592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4618469" indent="-81711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5684270" indent="-81711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6750071" indent="-81711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7460605" indent="-71053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526406" indent="-710534" algn="l" rtl="0" eaLnBrk="1" latinLnBrk="0" hangingPunct="1">
        <a:spcBef>
          <a:spcPct val="20000"/>
        </a:spcBef>
        <a:buClr>
          <a:schemeClr val="tx2"/>
        </a:buClr>
        <a:buChar char="•"/>
        <a:defRPr kumimoji="0"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9592206" indent="-71053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7763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526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3290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1053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88816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06580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24343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42106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53891" y="-48126"/>
            <a:ext cx="25694640" cy="36576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-48127"/>
            <a:ext cx="25336500" cy="3623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311725" y="3378532"/>
            <a:ext cx="24996110" cy="32615577"/>
            <a:chOff x="-15690" y="4069377"/>
            <a:chExt cx="24285240" cy="32209281"/>
          </a:xfrm>
          <a:solidFill>
            <a:srgbClr val="FFFFFF">
              <a:alpha val="50196"/>
            </a:srgbClr>
          </a:solidFill>
        </p:grpSpPr>
        <p:grpSp>
          <p:nvGrpSpPr>
            <p:cNvPr id="26" name="Group 25"/>
            <p:cNvGrpSpPr/>
            <p:nvPr/>
          </p:nvGrpSpPr>
          <p:grpSpPr>
            <a:xfrm>
              <a:off x="-15690" y="9584071"/>
              <a:ext cx="24285240" cy="26694587"/>
              <a:chOff x="9023" y="7721917"/>
              <a:chExt cx="24285240" cy="29024562"/>
            </a:xfrm>
            <a:grpFill/>
          </p:grpSpPr>
          <p:sp>
            <p:nvSpPr>
              <p:cNvPr id="2051" name="AutoShape 50"/>
              <p:cNvSpPr>
                <a:spLocks noChangeArrowheads="1"/>
              </p:cNvSpPr>
              <p:nvPr/>
            </p:nvSpPr>
            <p:spPr bwMode="auto">
              <a:xfrm>
                <a:off x="9023" y="7721918"/>
                <a:ext cx="12013527" cy="29024561"/>
              </a:xfrm>
              <a:prstGeom prst="roundRect">
                <a:avLst>
                  <a:gd name="adj" fmla="val 7000"/>
                </a:avLst>
              </a:prstGeom>
              <a:solidFill>
                <a:schemeClr val="tx1">
                  <a:lumMod val="95000"/>
                </a:schemeClr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55" name="AutoShape 4"/>
              <p:cNvSpPr>
                <a:spLocks noChangeArrowheads="1"/>
              </p:cNvSpPr>
              <p:nvPr/>
            </p:nvSpPr>
            <p:spPr bwMode="auto">
              <a:xfrm>
                <a:off x="12204466" y="7721917"/>
                <a:ext cx="12089797" cy="28981869"/>
              </a:xfrm>
              <a:prstGeom prst="roundRect">
                <a:avLst>
                  <a:gd name="adj" fmla="val 7000"/>
                </a:avLst>
              </a:prstGeom>
              <a:solidFill>
                <a:schemeClr val="tx1">
                  <a:lumMod val="95000"/>
                </a:schemeClr>
              </a:solidFill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Rounded Rectangle 12"/>
            <p:cNvSpPr/>
            <p:nvPr/>
          </p:nvSpPr>
          <p:spPr bwMode="auto">
            <a:xfrm>
              <a:off x="1323579" y="4069377"/>
              <a:ext cx="21831023" cy="5349632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3552320" rtl="1"/>
              <a:endParaRPr lang="en-US" sz="3100" dirty="0"/>
            </a:p>
            <a:p>
              <a:pPr defTabSz="3552320" rtl="1"/>
              <a:r>
                <a:rPr lang="fa-IR" sz="3100" dirty="0">
                  <a:cs typeface="B Nazanin" pitchFamily="2" charset="-78"/>
                </a:rPr>
                <a:t> (</a:t>
              </a:r>
              <a:r>
                <a:rPr lang="fa-IR" sz="6100" dirty="0">
                  <a:cs typeface="B Titr" pitchFamily="2" charset="-78"/>
                </a:rPr>
                <a:t>عنوان مقاله حداکثر در 12 کلمه با قلم </a:t>
              </a:r>
              <a:r>
                <a:rPr lang="en-US" sz="5900" dirty="0">
                  <a:cs typeface="B Titr" pitchFamily="2" charset="-78"/>
                </a:rPr>
                <a:t>B </a:t>
              </a:r>
              <a:r>
                <a:rPr lang="en-US" sz="5900" dirty="0" err="1" smtClean="0">
                  <a:cs typeface="B Titr" pitchFamily="2" charset="-78"/>
                </a:rPr>
                <a:t>Titr</a:t>
              </a:r>
              <a:r>
                <a:rPr lang="en-US" sz="5900" dirty="0" smtClean="0">
                  <a:cs typeface="B Titr" pitchFamily="2" charset="-78"/>
                </a:rPr>
                <a:t> </a:t>
              </a:r>
              <a:r>
                <a:rPr lang="en-US" sz="5900" dirty="0">
                  <a:cs typeface="B Titr" pitchFamily="2" charset="-78"/>
                </a:rPr>
                <a:t>46pt</a:t>
              </a:r>
              <a:r>
                <a:rPr lang="en-US" sz="6100" dirty="0">
                  <a:cs typeface="B Titr" pitchFamily="2" charset="-78"/>
                </a:rPr>
                <a:t>.</a:t>
              </a:r>
              <a:r>
                <a:rPr lang="fa-IR" sz="3100" dirty="0">
                  <a:cs typeface="B Nazanin" pitchFamily="2" charset="-78"/>
                </a:rPr>
                <a:t>)</a:t>
              </a:r>
              <a:endParaRPr lang="en-US" sz="3100" dirty="0">
                <a:cs typeface="B Nazanin" pitchFamily="2" charset="-78"/>
              </a:endParaRPr>
            </a:p>
            <a:p>
              <a:pPr defTabSz="3552320" rtl="1"/>
              <a:r>
                <a:rPr lang="fa-IR" sz="3800" dirty="0">
                  <a:solidFill>
                    <a:schemeClr val="bg2"/>
                  </a:solidFill>
                  <a:cs typeface="B Nazanin" pitchFamily="2" charset="-78"/>
                </a:rPr>
                <a:t>----- يک سطر فاصله </a:t>
              </a:r>
              <a:r>
                <a:rPr lang="fa-IR" sz="4300" dirty="0">
                  <a:solidFill>
                    <a:schemeClr val="bg2"/>
                  </a:solidFill>
                  <a:cs typeface="B Nazanin" pitchFamily="2" charset="-78"/>
                </a:rPr>
                <a:t>(</a:t>
              </a:r>
              <a:r>
                <a:rPr lang="en-US" sz="3100" dirty="0">
                  <a:solidFill>
                    <a:schemeClr val="bg2"/>
                  </a:solidFill>
                  <a:cs typeface="B Nazanin" pitchFamily="2" charset="-78"/>
                </a:rPr>
                <a:t> </a:t>
              </a:r>
              <a:r>
                <a:rPr lang="en-US" sz="3500" dirty="0">
                  <a:solidFill>
                    <a:schemeClr val="bg2"/>
                  </a:solidFill>
                  <a:cs typeface="B Nazanin" pitchFamily="2" charset="-78"/>
                </a:rPr>
                <a:t>B </a:t>
              </a:r>
              <a:r>
                <a:rPr lang="en-US" sz="3500" dirty="0" err="1">
                  <a:solidFill>
                    <a:schemeClr val="bg2"/>
                  </a:solidFill>
                  <a:cs typeface="B Nazanin" pitchFamily="2" charset="-78"/>
                </a:rPr>
                <a:t>Nazanin</a:t>
              </a:r>
              <a:r>
                <a:rPr lang="en-US" sz="3500" dirty="0">
                  <a:solidFill>
                    <a:schemeClr val="bg2"/>
                  </a:solidFill>
                  <a:cs typeface="B Nazanin" pitchFamily="2" charset="-78"/>
                </a:rPr>
                <a:t> 28pt.</a:t>
              </a:r>
              <a:r>
                <a:rPr lang="fa-IR" sz="3800" dirty="0">
                  <a:solidFill>
                    <a:schemeClr val="bg2"/>
                  </a:solidFill>
                  <a:cs typeface="B Nazanin" pitchFamily="2" charset="-78"/>
                </a:rPr>
                <a:t>) -----</a:t>
              </a:r>
            </a:p>
            <a:p>
              <a:pPr defTabSz="3552320" rtl="1"/>
              <a:r>
                <a:rPr lang="fa-IR" sz="3100" dirty="0">
                  <a:cs typeface="B Nazanin" pitchFamily="2" charset="-78"/>
                </a:rPr>
                <a:t>نام و نام خانوادگي </a:t>
              </a:r>
              <a:r>
                <a:rPr lang="fa-IR" sz="3800" dirty="0">
                  <a:cs typeface="B Nazanin" pitchFamily="2" charset="-78"/>
                </a:rPr>
                <a:t>نويسنده اول </a:t>
              </a:r>
              <a:r>
                <a:rPr lang="fa-IR" sz="3800" baseline="30000" dirty="0">
                  <a:cs typeface="B Nazanin" pitchFamily="2" charset="-78"/>
                </a:rPr>
                <a:t>*</a:t>
              </a:r>
              <a:r>
                <a:rPr lang="fa-IR" sz="3800" dirty="0">
                  <a:cs typeface="B Nazanin" pitchFamily="2" charset="-78"/>
                </a:rPr>
                <a:t>، نويسنده دوم، ... در يك يا دو سطر. </a:t>
              </a:r>
              <a:r>
                <a:rPr lang="fa-IR" sz="3800" dirty="0">
                  <a:solidFill>
                    <a:schemeClr val="bg2"/>
                  </a:solidFill>
                  <a:cs typeface="B Nazanin" pitchFamily="2" charset="-78"/>
                </a:rPr>
                <a:t>از ذكر عناويني نظير مهندس و يا دكتر و ... در ابتداي اسامي خودداري شود</a:t>
              </a:r>
            </a:p>
            <a:p>
              <a:pPr defTabSz="3552320" rtl="1"/>
              <a:r>
                <a:rPr lang="en-US" sz="3800" dirty="0">
                  <a:solidFill>
                    <a:schemeClr val="bg2"/>
                  </a:solidFill>
                  <a:cs typeface="B Nazanin" pitchFamily="2" charset="-78"/>
                </a:rPr>
                <a:t> </a:t>
              </a:r>
              <a:r>
                <a:rPr lang="fa-IR" sz="3800" dirty="0">
                  <a:solidFill>
                    <a:schemeClr val="bg2"/>
                  </a:solidFill>
                  <a:cs typeface="B Nazanin" pitchFamily="2" charset="-78"/>
                </a:rPr>
                <a:t>نام و نام خانوادگي نويسندگان به صورت کامل ذکر شود. (همراه با پسوند) (</a:t>
              </a:r>
              <a:r>
                <a:rPr lang="en-US" sz="3500" dirty="0">
                  <a:solidFill>
                    <a:schemeClr val="bg2"/>
                  </a:solidFill>
                  <a:cs typeface="B Nazanin" pitchFamily="2" charset="-78"/>
                </a:rPr>
                <a:t>B </a:t>
              </a:r>
              <a:r>
                <a:rPr lang="en-US" sz="3500" dirty="0" err="1">
                  <a:solidFill>
                    <a:schemeClr val="bg2"/>
                  </a:solidFill>
                  <a:cs typeface="B Nazanin" pitchFamily="2" charset="-78"/>
                </a:rPr>
                <a:t>Nazanin</a:t>
              </a:r>
              <a:r>
                <a:rPr lang="en-US" sz="3500" dirty="0">
                  <a:solidFill>
                    <a:schemeClr val="bg2"/>
                  </a:solidFill>
                  <a:cs typeface="B Nazanin" pitchFamily="2" charset="-78"/>
                </a:rPr>
                <a:t> 28pt.</a:t>
              </a:r>
              <a:r>
                <a:rPr lang="fa-IR" sz="3500" dirty="0">
                  <a:solidFill>
                    <a:schemeClr val="bg2"/>
                  </a:solidFill>
                  <a:cs typeface="B Nazanin" pitchFamily="2" charset="-78"/>
                </a:rPr>
                <a:t> </a:t>
              </a:r>
              <a:r>
                <a:rPr lang="fa-IR" sz="3800" dirty="0">
                  <a:solidFill>
                    <a:schemeClr val="bg2"/>
                  </a:solidFill>
                  <a:cs typeface="B Nazanin" pitchFamily="2" charset="-78"/>
                </a:rPr>
                <a:t>پررنگ) </a:t>
              </a:r>
            </a:p>
            <a:p>
              <a:pPr defTabSz="3552320" rtl="1"/>
              <a:r>
                <a:rPr lang="fa-IR" sz="3100" dirty="0">
                  <a:cs typeface="B Nazanin" pitchFamily="2" charset="-78"/>
                </a:rPr>
                <a:t>.</a:t>
              </a:r>
              <a:endParaRPr lang="en-US" sz="3100" dirty="0">
                <a:cs typeface="B Nazanin" pitchFamily="2" charset="-78"/>
              </a:endParaRPr>
            </a:p>
            <a:p>
              <a:pPr defTabSz="3552320" rtl="1"/>
              <a:r>
                <a:rPr lang="fa-IR" sz="3100" dirty="0">
                  <a:cs typeface="B Nazanin" pitchFamily="2" charset="-78"/>
                </a:rPr>
                <a:t>*- نويسنده مسئول: درجه علمي و رشته تخصصي (يا سمت كاري) نويسنده اول (</a:t>
              </a:r>
              <a:r>
                <a:rPr lang="en-US" sz="2900" dirty="0">
                  <a:cs typeface="B Nazanin" pitchFamily="2" charset="-78"/>
                </a:rPr>
                <a:t>B </a:t>
              </a:r>
              <a:r>
                <a:rPr lang="en-US" sz="2900" dirty="0" err="1">
                  <a:cs typeface="B Nazanin" pitchFamily="2" charset="-78"/>
                </a:rPr>
                <a:t>Nazanin</a:t>
              </a:r>
              <a:r>
                <a:rPr lang="en-US" sz="2900" dirty="0">
                  <a:cs typeface="B Nazanin" pitchFamily="2" charset="-78"/>
                </a:rPr>
                <a:t> 24pt</a:t>
              </a:r>
              <a:r>
                <a:rPr lang="en-US" sz="2600" dirty="0">
                  <a:cs typeface="B Nazanin" pitchFamily="2" charset="-78"/>
                </a:rPr>
                <a:t>.</a:t>
              </a:r>
              <a:r>
                <a:rPr lang="en-US" sz="3100" dirty="0">
                  <a:cs typeface="B Nazanin" pitchFamily="2" charset="-78"/>
                </a:rPr>
                <a:t>، </a:t>
              </a:r>
              <a:r>
                <a:rPr lang="fa-IR" sz="3100" dirty="0">
                  <a:cs typeface="B Nazanin" pitchFamily="2" charset="-78"/>
                </a:rPr>
                <a:t>وسط چين)</a:t>
              </a:r>
            </a:p>
            <a:p>
              <a:pPr defTabSz="3552320" rtl="1"/>
              <a:r>
                <a:rPr lang="fa-IR" sz="3100" dirty="0">
                  <a:cs typeface="B Nazanin" pitchFamily="2" charset="-78"/>
                </a:rPr>
                <a:t>2- درجه علمي و رشته تخصصي (يا سمت كاري) نويسنده دوم (</a:t>
              </a:r>
              <a:r>
                <a:rPr lang="en-US" sz="2900" dirty="0">
                  <a:cs typeface="B Nazanin" pitchFamily="2" charset="-78"/>
                </a:rPr>
                <a:t>B </a:t>
              </a:r>
              <a:r>
                <a:rPr lang="en-US" sz="2900" dirty="0" err="1">
                  <a:cs typeface="B Nazanin" pitchFamily="2" charset="-78"/>
                </a:rPr>
                <a:t>Nazanin</a:t>
              </a:r>
              <a:r>
                <a:rPr lang="en-US" sz="2900" dirty="0">
                  <a:cs typeface="B Nazanin" pitchFamily="2" charset="-78"/>
                </a:rPr>
                <a:t> pt. 24</a:t>
              </a:r>
              <a:r>
                <a:rPr lang="en-US" sz="3100" dirty="0">
                  <a:cs typeface="B Nazanin" pitchFamily="2" charset="-78"/>
                </a:rPr>
                <a:t>، </a:t>
              </a:r>
              <a:r>
                <a:rPr lang="fa-IR" sz="3100" dirty="0">
                  <a:cs typeface="B Nazanin" pitchFamily="2" charset="-78"/>
                </a:rPr>
                <a:t>وسط چين)</a:t>
              </a:r>
              <a:endParaRPr lang="en-US" sz="3100" dirty="0">
                <a:cs typeface="B Nazanin" pitchFamily="2" charset="-78"/>
              </a:endParaRPr>
            </a:p>
            <a:p>
              <a:pPr defTabSz="3552320" rtl="1"/>
              <a:r>
                <a:rPr lang="fa-IR" sz="2700" dirty="0">
                  <a:cs typeface="B Nazanin" pitchFamily="2" charset="-78"/>
                </a:rPr>
                <a:t>آدرس پست الكترونيك</a:t>
              </a:r>
              <a:r>
                <a:rPr lang="en-US" sz="2900" dirty="0">
                  <a:cs typeface="B Nazanin" pitchFamily="2" charset="-78"/>
                </a:rPr>
                <a:t>(Times New Roman 22 pt. Italic</a:t>
              </a:r>
              <a:r>
                <a:rPr lang="en-US" sz="2700" dirty="0">
                  <a:cs typeface="B Nazanin" pitchFamily="2" charset="-78"/>
                </a:rPr>
                <a:t>)</a:t>
              </a:r>
            </a:p>
          </p:txBody>
        </p:sp>
      </p:grpSp>
      <p:sp>
        <p:nvSpPr>
          <p:cNvPr id="2058" name="Text Box 42"/>
          <p:cNvSpPr txBox="1">
            <a:spLocks noChangeArrowheads="1"/>
          </p:cNvSpPr>
          <p:nvPr/>
        </p:nvSpPr>
        <p:spPr bwMode="auto">
          <a:xfrm>
            <a:off x="13527653" y="10800057"/>
            <a:ext cx="11147673" cy="570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996" tIns="36998" rIns="73996" bIns="36998">
            <a:spAutoFit/>
          </a:bodyPr>
          <a:lstStyle/>
          <a:p>
            <a:pPr indent="548074" algn="just" rtl="1">
              <a:lnSpc>
                <a:spcPct val="150000"/>
              </a:lnSpc>
              <a:spcBef>
                <a:spcPts val="0"/>
              </a:spcBef>
            </a:pP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به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‌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منظور يكسان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‌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سازي مجموعه لازم است كه همة مقالات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 پوستری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ب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ا طرحي يكسان و كاملاً هماهنگ تهيه و تايپ شوند.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(رنگ‌بندی، جانمایی مطالب، تک یا دو ستونه بودن و اندازه ستون‌های چپ و راست و نوع محتوای آن‌ها طبق سلیقه نگارنده مقاله است). 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اين راهنما به نويسندگان كمك مي‌كند تا مقالة خود را با طرح مورد قبول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کنگره 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تهيه نمايند. توجه شود كه فرمت ظاهري اين راهنما و نگارش آن منطبق بر دستورالعمل مورد قبول کنفرانس است.</a:t>
            </a:r>
            <a:r>
              <a:rPr lang="en-US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 </a:t>
            </a:r>
          </a:p>
          <a:p>
            <a:pPr indent="548074" algn="just" rtl="1">
              <a:lnSpc>
                <a:spcPct val="150000"/>
              </a:lnSpc>
              <a:spcBef>
                <a:spcPts val="0"/>
              </a:spcBef>
            </a:pP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اندازه پوستر باید 70 در100 سانتیمتر باشد. ضروری است عنوان همایش و لوگوهای بالای پوستر حفظ شود و تغییر نکند. سایر زیباسازی ها در متن به شرط رعایت ساختار پیشنهادی زیر آزاد است. </a:t>
            </a:r>
            <a:endParaRPr lang="en-US" sz="3000" dirty="0">
              <a:solidFill>
                <a:schemeClr val="bg1"/>
              </a:solidFill>
              <a:latin typeface="30"/>
              <a:cs typeface="B Nazanin" pitchFamily="2" charset="-78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35437" y="18567415"/>
            <a:ext cx="11414285" cy="312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996" tIns="36998" rIns="73996" bIns="36998">
            <a:spAutoFit/>
          </a:bodyPr>
          <a:lstStyle/>
          <a:p>
            <a:pPr algn="just" rtl="1"/>
            <a:endParaRPr lang="en-US" sz="2000" dirty="0">
              <a:solidFill>
                <a:schemeClr val="bg1"/>
              </a:solidFill>
              <a:cs typeface="B Nazanin" pitchFamily="2" charset="-78"/>
            </a:endParaRPr>
          </a:p>
          <a:p>
            <a:pPr indent="548074" algn="just" rtl="1">
              <a:lnSpc>
                <a:spcPct val="150000"/>
              </a:lnSpc>
            </a:pPr>
            <a:r>
              <a:rPr lang="ar-SA" sz="3000" dirty="0">
                <a:solidFill>
                  <a:schemeClr val="bg1"/>
                </a:solidFill>
                <a:cs typeface="B Nazanin" pitchFamily="2" charset="-78"/>
              </a:rPr>
              <a:t>وجود بخش جمع‌بندي و نتيجه‌گيري پس از متن اصلي مقاله الزامي است</a:t>
            </a:r>
            <a:r>
              <a:rPr lang="ar-SA" sz="3000" dirty="0">
                <a:solidFill>
                  <a:schemeClr val="bg1"/>
                </a:solidFill>
              </a:rPr>
              <a:t>.</a:t>
            </a:r>
            <a:endParaRPr lang="fa-IR" sz="3000" dirty="0">
              <a:solidFill>
                <a:schemeClr val="bg1"/>
              </a:solidFill>
            </a:endParaRPr>
          </a:p>
          <a:p>
            <a:pPr indent="548074" algn="just" rtl="1">
              <a:lnSpc>
                <a:spcPct val="150000"/>
              </a:lnSpc>
            </a:pPr>
            <a:endParaRPr lang="fa-IR" sz="3000" dirty="0">
              <a:solidFill>
                <a:schemeClr val="bg1"/>
              </a:solidFill>
            </a:endParaRPr>
          </a:p>
          <a:p>
            <a:pPr indent="548074" algn="just" rtl="1">
              <a:lnSpc>
                <a:spcPct val="150000"/>
              </a:lnSpc>
            </a:pPr>
            <a:endParaRPr lang="en-US" sz="3000" dirty="0">
              <a:solidFill>
                <a:schemeClr val="bg1"/>
              </a:solidFill>
            </a:endParaRPr>
          </a:p>
          <a:p>
            <a:pPr indent="548074" algn="just" defTabSz="3552320">
              <a:lnSpc>
                <a:spcPct val="150000"/>
              </a:lnSpc>
              <a:spcBef>
                <a:spcPct val="50000"/>
              </a:spcBef>
            </a:pPr>
            <a:endParaRPr lang="en-US" sz="20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35437" y="31286277"/>
            <a:ext cx="11414285" cy="327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996" tIns="36998" rIns="73996" bIns="36998">
            <a:spAutoFit/>
          </a:bodyPr>
          <a:lstStyle/>
          <a:p>
            <a:pPr indent="548074" algn="just" defTabSz="3552320" rtl="1">
              <a:lnSpc>
                <a:spcPct val="150000"/>
              </a:lnSpc>
              <a:spcBef>
                <a:spcPct val="50000"/>
              </a:spcBef>
            </a:pPr>
            <a:r>
              <a:rPr lang="ar-SA" sz="3000" dirty="0">
                <a:solidFill>
                  <a:schemeClr val="bg1"/>
                </a:solidFill>
                <a:cs typeface="B Nazanin" pitchFamily="2" charset="-78"/>
              </a:rPr>
              <a:t>مراجع در انتهاي مقاله به همان ترتيبي كه در متن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پوستر </a:t>
            </a:r>
            <a:r>
              <a:rPr lang="ar-SA" sz="3000" dirty="0">
                <a:solidFill>
                  <a:schemeClr val="bg1"/>
                </a:solidFill>
                <a:cs typeface="B Nazanin" pitchFamily="2" charset="-78"/>
              </a:rPr>
              <a:t>به آنها ارجاع مي‌شود، مي‌آيند</a:t>
            </a:r>
            <a:endParaRPr lang="fa-IR" sz="3000" dirty="0">
              <a:solidFill>
                <a:schemeClr val="bg1"/>
              </a:solidFill>
              <a:cs typeface="B Nazanin" pitchFamily="2" charset="-78"/>
            </a:endParaRPr>
          </a:p>
          <a:p>
            <a:pPr indent="548074" algn="just" defTabSz="3552320" rtl="1">
              <a:lnSpc>
                <a:spcPct val="150000"/>
              </a:lnSpc>
              <a:spcBef>
                <a:spcPct val="50000"/>
              </a:spcBef>
            </a:pP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indent="548074" algn="just" defTabSz="3552320" rtl="1">
              <a:lnSpc>
                <a:spcPct val="150000"/>
              </a:lnSpc>
              <a:spcBef>
                <a:spcPct val="50000"/>
              </a:spcBef>
            </a:pP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indent="548074" algn="just" defTabSz="3552320" rtl="1">
              <a:lnSpc>
                <a:spcPct val="150000"/>
              </a:lnSpc>
              <a:spcBef>
                <a:spcPct val="50000"/>
              </a:spcBef>
            </a:pP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indent="548074" algn="just" defTabSz="3552320" rtl="1">
              <a:lnSpc>
                <a:spcPct val="150000"/>
              </a:lnSpc>
              <a:spcBef>
                <a:spcPct val="50000"/>
              </a:spcBef>
            </a:pP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735437" y="11032316"/>
            <a:ext cx="11414285" cy="622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12" tIns="30457" rIns="60912" bIns="30457">
            <a:spAutoFit/>
          </a:bodyPr>
          <a:lstStyle/>
          <a:p>
            <a:pPr indent="548074" algn="just" defTabSz="2925061" rtl="1">
              <a:lnSpc>
                <a:spcPct val="150000"/>
              </a:lnSpc>
              <a:spcBef>
                <a:spcPts val="0"/>
              </a:spcBef>
            </a:pP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عکسها و تصاویر از نظر اندازه و وضوح به صورت شفاف و گویا تنظیم شوند. تمامی شکلها و جداول ارائه شده باید داراي عنوان و ارجاع به منابع باشند.</a:t>
            </a:r>
          </a:p>
          <a:p>
            <a:pPr indent="548074" algn="just" defTabSz="2925061" rtl="1">
              <a:lnSpc>
                <a:spcPct val="150000"/>
              </a:lnSpc>
              <a:spcBef>
                <a:spcPct val="50000"/>
              </a:spcBef>
            </a:pPr>
            <a:endParaRPr lang="fa-IR" sz="3900" b="1" dirty="0">
              <a:solidFill>
                <a:schemeClr val="bg1"/>
              </a:solidFill>
              <a:cs typeface="B Titr" pitchFamily="2" charset="-78"/>
            </a:endParaRPr>
          </a:p>
          <a:p>
            <a:pPr indent="548074" algn="just" defTabSz="2925061" rtl="1">
              <a:lnSpc>
                <a:spcPct val="150000"/>
              </a:lnSpc>
              <a:spcBef>
                <a:spcPct val="50000"/>
              </a:spcBef>
            </a:pPr>
            <a:endParaRPr lang="fa-IR" sz="3900" b="1" dirty="0">
              <a:solidFill>
                <a:schemeClr val="bg1"/>
              </a:solidFill>
              <a:cs typeface="B Titr" pitchFamily="2" charset="-78"/>
            </a:endParaRPr>
          </a:p>
          <a:p>
            <a:pPr indent="548074" algn="just" defTabSz="2925061" rtl="1">
              <a:lnSpc>
                <a:spcPct val="150000"/>
              </a:lnSpc>
              <a:spcBef>
                <a:spcPct val="50000"/>
              </a:spcBef>
            </a:pPr>
            <a:endParaRPr lang="fa-IR" sz="3900" b="1" dirty="0">
              <a:solidFill>
                <a:schemeClr val="bg1"/>
              </a:solidFill>
              <a:cs typeface="B Titr" pitchFamily="2" charset="-78"/>
            </a:endParaRPr>
          </a:p>
          <a:p>
            <a:pPr indent="548074" algn="just" defTabSz="2925061" rtl="1">
              <a:lnSpc>
                <a:spcPct val="150000"/>
              </a:lnSpc>
              <a:spcBef>
                <a:spcPct val="50000"/>
              </a:spcBef>
            </a:pPr>
            <a:endParaRPr lang="en-US" sz="39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3527653" y="17690417"/>
            <a:ext cx="11147673" cy="567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12" tIns="30457" rIns="60912" bIns="30457">
            <a:spAutoFit/>
          </a:bodyPr>
          <a:lstStyle/>
          <a:p>
            <a:pPr indent="548074" algn="just" defTabSz="2925061" rtl="1">
              <a:lnSpc>
                <a:spcPct val="150000"/>
              </a:lnSpc>
              <a:spcBef>
                <a:spcPts val="0"/>
              </a:spcBef>
            </a:pP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براي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ساخت پوستر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، فقط از نرم افزار مايكروسافت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پاورپوینت 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نسخة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2003 به بعد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 استفاده كنيد. عنوان همة بخش‌ها با قلم </a:t>
            </a:r>
            <a:r>
              <a:rPr lang="en-US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B </a:t>
            </a:r>
            <a:r>
              <a:rPr lang="en-US" sz="3000" dirty="0" err="1">
                <a:solidFill>
                  <a:schemeClr val="bg1"/>
                </a:solidFill>
                <a:latin typeface="30"/>
                <a:cs typeface="B Nazanin" pitchFamily="2" charset="-78"/>
              </a:rPr>
              <a:t>Titr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 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و اندازه </a:t>
            </a:r>
            <a:r>
              <a:rPr lang="en-US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pt.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38 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پررنگ و عنوان زيربخش‌ها با قلم </a:t>
            </a:r>
            <a:r>
              <a:rPr lang="en-US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B </a:t>
            </a:r>
            <a:r>
              <a:rPr lang="en-US" sz="3000" dirty="0" err="1">
                <a:solidFill>
                  <a:schemeClr val="bg1"/>
                </a:solidFill>
                <a:latin typeface="30"/>
                <a:cs typeface="B Nazanin" pitchFamily="2" charset="-78"/>
              </a:rPr>
              <a:t>Nazanin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 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و اندازه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30 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پررنگ تايپ شود. عنوان هر بخش يا زيربخش، با يك خط خالي فاصله از انتهاي متن بخش قبلي تايپ و شماره‌گذاري شود. خط اول همة پاراگراف‌ها بايد داراي تورفتگي به اندازة </a:t>
            </a:r>
            <a:r>
              <a:rPr lang="en-US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cm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1</a:t>
            </a:r>
            <a:r>
              <a:rPr lang="ar-SA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باشد.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 برای کلیه متون از حالت پاراگراف از راست (متن از راست به چپ)- حالت </a:t>
            </a:r>
            <a:r>
              <a:rPr lang="en-US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Justify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- و براي تدوين بخشهای لاتين نيز بايستي کليه موارد مندرج در اين دستورالعمل رعايت شود و برای نگارش بخش های لاتین بايد از قلم </a:t>
            </a:r>
            <a:r>
              <a:rPr lang="en-US" sz="2800" u="sng" dirty="0">
                <a:solidFill>
                  <a:schemeClr val="bg1"/>
                </a:solidFill>
                <a:latin typeface="30"/>
                <a:cs typeface="B Nazanin" pitchFamily="2" charset="-78"/>
              </a:rPr>
              <a:t>Times New Roman </a:t>
            </a:r>
            <a:r>
              <a:rPr lang="fa-IR" sz="2800" u="sng" dirty="0">
                <a:solidFill>
                  <a:schemeClr val="bg1"/>
                </a:solidFill>
                <a:latin typeface="30"/>
                <a:cs typeface="B Nazanin" pitchFamily="2" charset="-78"/>
              </a:rPr>
              <a:t> </a:t>
            </a:r>
            <a:r>
              <a:rPr lang="fa-IR" sz="3300" u="sng" dirty="0">
                <a:solidFill>
                  <a:schemeClr val="bg1"/>
                </a:solidFill>
                <a:latin typeface="30"/>
                <a:cs typeface="B Nazanin" pitchFamily="2" charset="-78"/>
              </a:rPr>
              <a:t>با اندازه فونت دو شماره کمتر از حالت فارسي </a:t>
            </a:r>
            <a:r>
              <a:rPr lang="fa-IR" sz="2800" u="sng" dirty="0">
                <a:solidFill>
                  <a:schemeClr val="bg1"/>
                </a:solidFill>
                <a:latin typeface="30"/>
                <a:cs typeface="B Nazanin" pitchFamily="2" charset="-78"/>
              </a:rPr>
              <a:t>استفاده شود.</a:t>
            </a:r>
            <a:endParaRPr lang="en-US" sz="2800" b="1" dirty="0">
              <a:solidFill>
                <a:schemeClr val="bg1"/>
              </a:solidFill>
              <a:latin typeface="30"/>
              <a:cs typeface="B Nazanin" pitchFamily="2" charset="-78"/>
            </a:endParaRP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13527653" y="24580775"/>
            <a:ext cx="11147673" cy="872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880" tIns="46440" rIns="92880" bIns="46440">
            <a:spAutoFit/>
          </a:bodyPr>
          <a:lstStyle/>
          <a:p>
            <a:pPr indent="548074" algn="just" rtl="1">
              <a:lnSpc>
                <a:spcPct val="150000"/>
              </a:lnSpc>
            </a:pPr>
            <a:r>
              <a:rPr lang="fa-IR" sz="3000" dirty="0" smtClean="0">
                <a:solidFill>
                  <a:schemeClr val="bg1"/>
                </a:solidFill>
                <a:latin typeface="30"/>
                <a:cs typeface="B Nazanin" pitchFamily="2" charset="-78"/>
              </a:rPr>
              <a:t>صفحات </a:t>
            </a:r>
            <a:r>
              <a:rPr lang="fa-IR" sz="3000" dirty="0">
                <a:solidFill>
                  <a:schemeClr val="bg1"/>
                </a:solidFill>
                <a:latin typeface="30"/>
                <a:cs typeface="B Nazanin" pitchFamily="2" charset="-78"/>
              </a:rPr>
              <a:t>پوستر باید به گونهاي طراحی شود که بدون حضور ارائه کننده پوستر نیز قابل فهم باشد. نوشته پوستر باید کوتاه و بجا باشند. نوشته ها باید به اساسی ترین اقلام محدود شوند و افکار مطرح شده باید ابتدا به قالب متناسبی متشکل از متن، جدول و یا تصویر مفهوم سازي شوند و سپس به نحو مناسبی در پوستر اجرا گردند.</a:t>
            </a:r>
          </a:p>
          <a:p>
            <a:pPr indent="548074" algn="just" rtl="1">
              <a:lnSpc>
                <a:spcPct val="150000"/>
              </a:lnSpc>
            </a:pPr>
            <a:endParaRPr lang="fa-IR" sz="3000" dirty="0">
              <a:solidFill>
                <a:schemeClr val="bg1"/>
              </a:solidFill>
              <a:latin typeface="30"/>
              <a:cs typeface="B Nazanin" pitchFamily="2" charset="-78"/>
            </a:endParaRPr>
          </a:p>
          <a:p>
            <a:pPr indent="548074" algn="just" rtl="1">
              <a:lnSpc>
                <a:spcPct val="150000"/>
              </a:lnSpc>
            </a:pPr>
            <a:endParaRPr lang="fa-IR" sz="3000" dirty="0">
              <a:solidFill>
                <a:schemeClr val="bg1"/>
              </a:solidFill>
              <a:latin typeface="30"/>
              <a:cs typeface="B Nazanin" pitchFamily="2" charset="-78"/>
            </a:endParaRPr>
          </a:p>
          <a:p>
            <a:pPr indent="548074" algn="just" rtl="1">
              <a:lnSpc>
                <a:spcPct val="150000"/>
              </a:lnSpc>
            </a:pPr>
            <a:endParaRPr lang="fa-IR" sz="3000" dirty="0">
              <a:solidFill>
                <a:schemeClr val="bg1"/>
              </a:solidFill>
              <a:latin typeface="30"/>
              <a:cs typeface="B Nazanin" pitchFamily="2" charset="-78"/>
            </a:endParaRPr>
          </a:p>
          <a:p>
            <a:pPr indent="548074" algn="just" rtl="1">
              <a:lnSpc>
                <a:spcPct val="150000"/>
              </a:lnSpc>
            </a:pPr>
            <a:endParaRPr lang="fa-IR" sz="3000" dirty="0">
              <a:solidFill>
                <a:schemeClr val="bg1"/>
              </a:solidFill>
              <a:latin typeface="30"/>
              <a:cs typeface="B Nazanin" pitchFamily="2" charset="-78"/>
            </a:endParaRPr>
          </a:p>
          <a:p>
            <a:pPr indent="548074" algn="just" rtl="1">
              <a:lnSpc>
                <a:spcPct val="150000"/>
              </a:lnSpc>
            </a:pPr>
            <a:endParaRPr lang="fa-IR" sz="3000" dirty="0">
              <a:solidFill>
                <a:schemeClr val="bg1"/>
              </a:solidFill>
              <a:latin typeface="30"/>
              <a:cs typeface="B Nazanin" pitchFamily="2" charset="-78"/>
            </a:endParaRPr>
          </a:p>
          <a:p>
            <a:pPr indent="548074" algn="just" rtl="1">
              <a:lnSpc>
                <a:spcPct val="150000"/>
              </a:lnSpc>
            </a:pPr>
            <a:endParaRPr lang="fa-IR" sz="3900" b="1" dirty="0">
              <a:solidFill>
                <a:schemeClr val="bg1"/>
              </a:solidFill>
              <a:cs typeface="B Titr" pitchFamily="2" charset="-78"/>
            </a:endParaRPr>
          </a:p>
          <a:p>
            <a:pPr indent="548074" algn="just" rtl="1">
              <a:lnSpc>
                <a:spcPct val="150000"/>
              </a:lnSpc>
            </a:pPr>
            <a:endParaRPr lang="fa-IR" sz="3900" b="1" dirty="0">
              <a:solidFill>
                <a:schemeClr val="bg1"/>
              </a:solidFill>
              <a:cs typeface="B Titr" pitchFamily="2" charset="-78"/>
            </a:endParaRPr>
          </a:p>
          <a:p>
            <a:pPr algn="just" rtl="1"/>
            <a:endParaRPr lang="en-US" sz="39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850405" y="16898942"/>
            <a:ext cx="5816218" cy="6640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r" defTabSz="2925061" rtl="1">
              <a:spcBef>
                <a:spcPct val="50000"/>
              </a:spcBef>
            </a:pPr>
            <a:r>
              <a:rPr lang="fa-IR" sz="3900" b="1" dirty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sz="3900" b="1" dirty="0" smtClean="0">
                <a:solidFill>
                  <a:schemeClr val="bg1"/>
                </a:solidFill>
                <a:cs typeface="B Titr" pitchFamily="2" charset="-78"/>
              </a:rPr>
              <a:t>مقدمه</a:t>
            </a:r>
            <a:endParaRPr lang="fa-IR" sz="39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8024659" y="9941105"/>
            <a:ext cx="6708896" cy="6640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r" rtl="1"/>
            <a:r>
              <a:rPr lang="fa-IR" sz="3900" b="1" dirty="0">
                <a:solidFill>
                  <a:schemeClr val="bg1"/>
                </a:solidFill>
                <a:cs typeface="B Titr" pitchFamily="2" charset="-78"/>
              </a:rPr>
              <a:t> چکیده (حداکثر </a:t>
            </a:r>
            <a:r>
              <a:rPr lang="fa-IR" sz="3900" b="1" dirty="0" smtClean="0">
                <a:solidFill>
                  <a:schemeClr val="bg1"/>
                </a:solidFill>
                <a:cs typeface="B Titr" pitchFamily="2" charset="-78"/>
              </a:rPr>
              <a:t>300 </a:t>
            </a:r>
            <a:r>
              <a:rPr lang="fa-IR" sz="3900" b="1" dirty="0" smtClean="0">
                <a:solidFill>
                  <a:schemeClr val="bg1"/>
                </a:solidFill>
                <a:cs typeface="B Titr" pitchFamily="2" charset="-78"/>
              </a:rPr>
              <a:t>الی 500کلمه</a:t>
            </a:r>
            <a:r>
              <a:rPr lang="fa-IR" sz="3900" b="1" dirty="0">
                <a:solidFill>
                  <a:schemeClr val="bg1"/>
                </a:solidFill>
                <a:cs typeface="B Titr" pitchFamily="2" charset="-78"/>
              </a:rPr>
              <a:t>)</a:t>
            </a:r>
            <a:endParaRPr lang="fa-IR" sz="3900" dirty="0"/>
          </a:p>
        </p:txBody>
      </p:sp>
      <p:sp>
        <p:nvSpPr>
          <p:cNvPr id="32" name="Rounded Rectangle 31"/>
          <p:cNvSpPr/>
          <p:nvPr/>
        </p:nvSpPr>
        <p:spPr>
          <a:xfrm>
            <a:off x="18811698" y="23789301"/>
            <a:ext cx="5816218" cy="6640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just" rtl="1"/>
            <a:r>
              <a:rPr lang="fa-IR" sz="3900" b="1" dirty="0">
                <a:solidFill>
                  <a:schemeClr val="bg1"/>
                </a:solidFill>
                <a:cs typeface="B Titr" pitchFamily="2" charset="-78"/>
              </a:rPr>
              <a:t> مبانی نظری یا روش تحقیق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260083" y="30400859"/>
            <a:ext cx="5816218" cy="6640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r" defTabSz="3552320" rtl="1">
              <a:spcBef>
                <a:spcPct val="50000"/>
              </a:spcBef>
            </a:pPr>
            <a:r>
              <a:rPr lang="fa-IR" sz="3900" b="1" dirty="0">
                <a:solidFill>
                  <a:schemeClr val="bg1"/>
                </a:solidFill>
                <a:cs typeface="B Titr" pitchFamily="2" charset="-78"/>
              </a:rPr>
              <a:t> منابع اصلی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60083" y="23316950"/>
            <a:ext cx="5816218" cy="6640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just" defTabSz="3552320" rtl="1">
              <a:spcBef>
                <a:spcPct val="50000"/>
              </a:spcBef>
            </a:pPr>
            <a:r>
              <a:rPr lang="fa-IR" sz="3900" b="1" dirty="0">
                <a:solidFill>
                  <a:schemeClr val="bg1"/>
                </a:solidFill>
                <a:cs typeface="B Titr" pitchFamily="2" charset="-78"/>
              </a:rPr>
              <a:t> نتیجه گیری</a:t>
            </a:r>
            <a:endParaRPr lang="en-US" sz="39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260083" y="17897567"/>
            <a:ext cx="5816218" cy="6640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just" defTabSz="3552320" rtl="1">
              <a:spcBef>
                <a:spcPct val="50000"/>
              </a:spcBef>
            </a:pPr>
            <a:r>
              <a:rPr lang="fa-IR" sz="3900" b="1" dirty="0">
                <a:solidFill>
                  <a:schemeClr val="bg1"/>
                </a:solidFill>
                <a:cs typeface="B Titr" pitchFamily="2" charset="-78"/>
              </a:rPr>
              <a:t> نتایج و تحلیل</a:t>
            </a:r>
            <a:endParaRPr lang="en-US" sz="39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260083" y="10387850"/>
            <a:ext cx="5816218" cy="6640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just" defTabSz="2925061" rtl="1">
              <a:spcBef>
                <a:spcPct val="50000"/>
              </a:spcBef>
            </a:pPr>
            <a:r>
              <a:rPr lang="fa-IR" sz="3900" b="1" dirty="0">
                <a:solidFill>
                  <a:schemeClr val="bg1"/>
                </a:solidFill>
                <a:cs typeface="B Titr" pitchFamily="2" charset="-78"/>
              </a:rPr>
              <a:t> اطلاعات (در صورت وجود)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735437" y="24249322"/>
            <a:ext cx="11414285" cy="593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996" tIns="36998" rIns="73996" bIns="36998">
            <a:spAutoFit/>
          </a:bodyPr>
          <a:lstStyle/>
          <a:p>
            <a:pPr indent="548074" algn="just" rtl="1">
              <a:lnSpc>
                <a:spcPct val="150000"/>
              </a:lnSpc>
            </a:pPr>
            <a:r>
              <a:rPr lang="ar-SA" sz="3000" dirty="0">
                <a:solidFill>
                  <a:schemeClr val="bg1"/>
                </a:solidFill>
                <a:cs typeface="B Nazanin" pitchFamily="2" charset="-78"/>
              </a:rPr>
              <a:t>وجود بخش جمع‌بندي و نتيجه‌گيري پس از متن اصلي مقاله الزامي است</a:t>
            </a:r>
            <a:r>
              <a:rPr lang="ar-SA" sz="3000" dirty="0">
                <a:solidFill>
                  <a:schemeClr val="bg1"/>
                </a:solidFill>
              </a:rPr>
              <a:t>.</a:t>
            </a:r>
            <a:endParaRPr lang="fa-IR" sz="3000" dirty="0">
              <a:solidFill>
                <a:schemeClr val="bg1"/>
              </a:solidFill>
            </a:endParaRPr>
          </a:p>
          <a:p>
            <a:pPr indent="548074" algn="just" rtl="1">
              <a:lnSpc>
                <a:spcPct val="150000"/>
              </a:lnSpc>
            </a:pPr>
            <a:endParaRPr lang="fa-IR" sz="3000" b="1" dirty="0">
              <a:solidFill>
                <a:schemeClr val="bg1"/>
              </a:solidFill>
              <a:cs typeface="B Nazanin" pitchFamily="2" charset="-78"/>
            </a:endParaRPr>
          </a:p>
          <a:p>
            <a:pPr indent="548074" algn="just" rtl="1">
              <a:lnSpc>
                <a:spcPct val="150000"/>
              </a:lnSpc>
            </a:pPr>
            <a:endParaRPr lang="fa-IR" sz="3000" b="1" dirty="0">
              <a:solidFill>
                <a:schemeClr val="bg1"/>
              </a:solidFill>
              <a:cs typeface="B Nazanin" pitchFamily="2" charset="-78"/>
            </a:endParaRPr>
          </a:p>
          <a:p>
            <a:pPr indent="548074" algn="just" rtl="1">
              <a:lnSpc>
                <a:spcPct val="150000"/>
              </a:lnSpc>
            </a:pPr>
            <a:endParaRPr lang="fa-IR" sz="3000" b="1" dirty="0">
              <a:solidFill>
                <a:schemeClr val="bg1"/>
              </a:solidFill>
              <a:cs typeface="B Nazanin" pitchFamily="2" charset="-78"/>
            </a:endParaRPr>
          </a:p>
          <a:p>
            <a:pPr indent="548074" algn="just" rtl="1">
              <a:lnSpc>
                <a:spcPct val="150000"/>
              </a:lnSpc>
            </a:pPr>
            <a:endParaRPr lang="fa-IR" sz="3000" b="1" dirty="0">
              <a:solidFill>
                <a:schemeClr val="bg1"/>
              </a:solidFill>
              <a:cs typeface="B Nazanin" pitchFamily="2" charset="-78"/>
            </a:endParaRPr>
          </a:p>
          <a:p>
            <a:pPr indent="548074" algn="just" rtl="1">
              <a:lnSpc>
                <a:spcPct val="150000"/>
              </a:lnSpc>
            </a:pP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indent="548074" algn="just" defTabSz="3552320" rtl="1">
              <a:lnSpc>
                <a:spcPct val="150000"/>
              </a:lnSpc>
              <a:spcBef>
                <a:spcPct val="50000"/>
              </a:spcBef>
            </a:pP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indent="548074" algn="just" defTabSz="3552320" rtl="1">
              <a:lnSpc>
                <a:spcPct val="150000"/>
              </a:lnSpc>
              <a:spcBef>
                <a:spcPct val="50000"/>
              </a:spcBef>
            </a:pP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  <a:p>
            <a:pPr indent="548074" algn="just" defTabSz="3552320" rtl="1">
              <a:lnSpc>
                <a:spcPct val="150000"/>
              </a:lnSpc>
              <a:spcBef>
                <a:spcPct val="50000"/>
              </a:spcBef>
            </a:pP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"/>
            <a:ext cx="187036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618" y="76200"/>
            <a:ext cx="1554218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844" y="84393"/>
            <a:ext cx="5176871" cy="265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1509</TotalTime>
  <Words>573</Words>
  <Application>Microsoft Office PowerPoint</Application>
  <PresentationFormat>Custom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30</vt:lpstr>
      <vt:lpstr>Arial</vt:lpstr>
      <vt:lpstr>B Nazanin</vt:lpstr>
      <vt:lpstr>B Titr</vt:lpstr>
      <vt:lpstr>Calibri</vt:lpstr>
      <vt:lpstr>Wingdings 2</vt:lpstr>
      <vt:lpstr>Office Theme</vt:lpstr>
      <vt:lpstr>PowerPoint Presentation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</dc:creator>
  <dc:description>©MegaPrint Inc. 2009</dc:description>
  <cp:lastModifiedBy>SAMIN</cp:lastModifiedBy>
  <cp:revision>122</cp:revision>
  <dcterms:created xsi:type="dcterms:W3CDTF">2008-12-04T00:20:37Z</dcterms:created>
  <dcterms:modified xsi:type="dcterms:W3CDTF">2016-10-30T06:06:13Z</dcterms:modified>
</cp:coreProperties>
</file>